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29F-60B1-4C74-822C-025CC5634DAB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C8B3-9C93-4B7F-AB87-767ED86AD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6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29F-60B1-4C74-822C-025CC5634DAB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C8B3-9C93-4B7F-AB87-767ED86AD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25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29F-60B1-4C74-822C-025CC5634DAB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C8B3-9C93-4B7F-AB87-767ED86AD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96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29F-60B1-4C74-822C-025CC5634DAB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C8B3-9C93-4B7F-AB87-767ED86AD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24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29F-60B1-4C74-822C-025CC5634DAB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C8B3-9C93-4B7F-AB87-767ED86AD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53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29F-60B1-4C74-822C-025CC5634DAB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C8B3-9C93-4B7F-AB87-767ED86AD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17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29F-60B1-4C74-822C-025CC5634DAB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C8B3-9C93-4B7F-AB87-767ED86AD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80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29F-60B1-4C74-822C-025CC5634DAB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C8B3-9C93-4B7F-AB87-767ED86AD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76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29F-60B1-4C74-822C-025CC5634DAB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C8B3-9C93-4B7F-AB87-767ED86AD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55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29F-60B1-4C74-822C-025CC5634DAB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C8B3-9C93-4B7F-AB87-767ED86AD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03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629F-60B1-4C74-822C-025CC5634DAB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C8B3-9C93-4B7F-AB87-767ED86AD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09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6629F-60B1-4C74-822C-025CC5634DAB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CC8B3-9C93-4B7F-AB87-767ED86AD7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43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647" t="8572" r="21569" b="10060"/>
          <a:stretch/>
        </p:blipFill>
        <p:spPr bwMode="auto">
          <a:xfrm>
            <a:off x="-722" y="260648"/>
            <a:ext cx="5364810" cy="480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3968" y="1"/>
            <a:ext cx="475252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Состоится 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 февраля  2019 года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в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с. </a:t>
            </a:r>
            <a:r>
              <a:rPr lang="ru-RU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Подкуровка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ru-RU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Тереньгульского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endParaRPr lang="ru-RU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регистрация: до 9.30</a:t>
            </a:r>
          </a:p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тарт в 10.00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1" y="5065123"/>
            <a:ext cx="865307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Приглашаем принять участие всех желающих!</a:t>
            </a:r>
          </a:p>
        </p:txBody>
      </p:sp>
    </p:spTree>
    <p:extLst>
      <p:ext uri="{BB962C8B-B14F-4D97-AF65-F5344CB8AC3E}">
        <p14:creationId xmlns:p14="http://schemas.microsoft.com/office/powerpoint/2010/main" val="32104793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26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Комиссия</dc:creator>
  <cp:lastModifiedBy>Комиссия</cp:lastModifiedBy>
  <cp:revision>3</cp:revision>
  <dcterms:created xsi:type="dcterms:W3CDTF">2019-02-07T08:16:32Z</dcterms:created>
  <dcterms:modified xsi:type="dcterms:W3CDTF">2019-02-07T08:41:01Z</dcterms:modified>
</cp:coreProperties>
</file>